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7" r:id="rId4"/>
    <p:sldId id="258" r:id="rId5"/>
    <p:sldId id="259" r:id="rId6"/>
    <p:sldId id="262" r:id="rId7"/>
    <p:sldId id="260" r:id="rId8"/>
    <p:sldId id="266" r:id="rId9"/>
    <p:sldId id="261" r:id="rId10"/>
    <p:sldId id="263" r:id="rId11"/>
    <p:sldId id="264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>
        <p:scale>
          <a:sx n="77" d="100"/>
          <a:sy n="77" d="100"/>
        </p:scale>
        <p:origin x="-7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DB802-BABD-448D-9235-899715E2FB6C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08CC9-DC7B-41CD-8D0D-527C454FF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6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08CC9-DC7B-41CD-8D0D-527C454FF18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BD5C1-F35F-4317-AC95-3521433167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C1002-98CC-4206-9FEA-BD38C04D5A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A3640-7CD5-464B-B588-F3B09AADD4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B3989-937A-440D-BC06-3F353B268D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805C6-C5D9-4E78-A597-47B00FB203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A2738-D9B0-44D9-9F61-D88014D3BB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6FE1B-E82B-446B-A3DB-31AB454531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5F142-E447-4F0B-93FD-A1AFCC5A6F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B2946-5051-432D-A399-39EC3515ED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54F71-E6DF-47A5-A970-3525F19B8D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44A7-7A37-49A2-8592-1E256180D6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2989ABC-2594-444F-81AE-75C418D0CBD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ss.ru/gazeta/diets/3822/" TargetMode="External"/><Relationship Id="rId2" Type="http://schemas.openxmlformats.org/officeDocument/2006/relationships/hyperlink" Target="http://www.examiner.com/article/national-book-month-part-1-read-a-boo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07059-cfc4847a6d676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7315200" cy="2768600"/>
          </a:xfrm>
        </p:spPr>
        <p:txBody>
          <a:bodyPr anchor="ctr"/>
          <a:lstStyle/>
          <a:p>
            <a:pPr eaLnBrk="1" hangingPunct="1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4400" i="1" dirty="0" smtClean="0">
                <a:solidFill>
                  <a:srgbClr val="002060"/>
                </a:solidFill>
              </a:rPr>
              <a:t/>
            </a:r>
            <a:br>
              <a:rPr lang="ru-RU" sz="4400" i="1" dirty="0" smtClean="0">
                <a:solidFill>
                  <a:srgbClr val="002060"/>
                </a:solidFill>
              </a:rPr>
            </a:br>
            <a:r>
              <a:rPr lang="ru-RU" sz="4400" i="1" dirty="0" smtClean="0">
                <a:solidFill>
                  <a:srgbClr val="002060"/>
                </a:solidFill>
              </a:rPr>
              <a:t> </a:t>
            </a: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ЕГЭ- старт к успеху!»</a:t>
            </a:r>
          </a:p>
        </p:txBody>
      </p:sp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6400800" cy="186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1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Пища </a:t>
            </a:r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для </a:t>
            </a:r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ума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4" name="Picture 9" descr="pova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76600"/>
            <a:ext cx="350926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609600"/>
            <a:ext cx="1895475" cy="2389254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407059-cfc4847a6d676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371600"/>
            <a:ext cx="5943600" cy="3505200"/>
          </a:xfrm>
          <a:solidFill>
            <a:srgbClr val="002060"/>
          </a:solidFill>
        </p:spPr>
        <p:txBody>
          <a:bodyPr/>
          <a:lstStyle/>
          <a:p>
            <a:pPr marL="0" indent="360363" algn="just" eaLnBrk="1" hangingPunct="1">
              <a:lnSpc>
                <a:spcPct val="80000"/>
              </a:lnSpc>
              <a:buFontTx/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Крахмальные продукты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макароны, рис, картофель и хлеб - помогут спокойно спать.</a:t>
            </a:r>
          </a:p>
          <a:p>
            <a:pPr marL="0" indent="360363" algn="just" eaLnBrk="1" hangingPunct="1">
              <a:lnSpc>
                <a:spcPct val="80000"/>
              </a:lnSpc>
              <a:buFontTx/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Стакан молока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теплого или холодного - тоже поможет вам уснуть. </a:t>
            </a:r>
          </a:p>
          <a:p>
            <a:pPr marL="0" indent="360363" algn="just" eaLnBrk="1" hangingPunct="1">
              <a:lnSpc>
                <a:spcPct val="80000"/>
              </a:lnSpc>
              <a:buFontTx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Избегайте кофе, чай и колу, так как они не дадут вам уснуть.</a:t>
            </a:r>
          </a:p>
        </p:txBody>
      </p:sp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Ночь перед экзаменом</a:t>
            </a:r>
          </a:p>
        </p:txBody>
      </p:sp>
      <p:pic>
        <p:nvPicPr>
          <p:cNvPr id="11270" name="Picture 8" descr="69032943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267200"/>
            <a:ext cx="3633788" cy="2244854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407059-cfc4847a6d676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8" descr="5"/>
          <p:cNvPicPr>
            <a:picLocks noChangeAspect="1" noChangeArrowheads="1"/>
          </p:cNvPicPr>
          <p:nvPr/>
        </p:nvPicPr>
        <p:blipFill>
          <a:blip r:embed="rId3" cstate="print"/>
          <a:srcRect l="6250" r="1250" b="3334"/>
          <a:stretch>
            <a:fillRect/>
          </a:stretch>
        </p:blipFill>
        <p:spPr bwMode="auto">
          <a:xfrm>
            <a:off x="228600" y="990600"/>
            <a:ext cx="1981200" cy="1552299"/>
          </a:xfrm>
          <a:prstGeom prst="ellipse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2292" name="WordArt 5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Ответственный завтр</a:t>
            </a:r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ак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2133600"/>
            <a:ext cx="4038600" cy="4419600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Яйца, фасоль или грибы на тосте, тост с медом или овсянка, мюсли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или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бананы, изюм,  фруктовый или молочный коктейль.</a:t>
            </a:r>
            <a:endParaRPr lang="ru-RU" sz="2800" b="1" i="1" dirty="0" smtClean="0"/>
          </a:p>
        </p:txBody>
      </p:sp>
      <p:pic>
        <p:nvPicPr>
          <p:cNvPr id="6146" name="Picture 2" descr="D:\с телефона\20150123_110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5029200" cy="37719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914400"/>
            <a:ext cx="860612" cy="1219200"/>
          </a:xfrm>
          <a:prstGeom prst="ellipse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407059-cfc4847a6d676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315200" cy="3048000"/>
          </a:xfrm>
          <a:prstGeom prst="rect">
            <a:avLst/>
          </a:prstGeom>
          <a:ln w="19050"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Здоровья,</a:t>
            </a:r>
          </a:p>
          <a:p>
            <a:pPr algn="ctr"/>
            <a:r>
              <a:rPr lang="ru-RU" alt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удачи  и успехов!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WordArt 4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77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000" kern="10" dirty="0" smtClean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Ссылки на страницы материалов в интернете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456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Статья «Питание перед экзаменами. Пища для ума»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http://www.psylive.ru/articles/2760_pitanie-pered-ekzamenami-pisha-dlya-uma.aspx</a:t>
            </a:r>
            <a:endParaRPr lang="ru-RU" sz="28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 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Камалина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Питание для мозга //Газета «Помоги себе сам» - август 2005 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http://www.fpss.ru/gazeta/diets/3822/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C:\Users\User\Desktop\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слова.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html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07059-cfc4847a6d676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800"/>
            <a:ext cx="8686800" cy="6172200"/>
          </a:xfrm>
          <a:solidFill>
            <a:srgbClr val="C0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Правильное питание выпускника – старт  к  успеху на ЕГЭ …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3706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57400" y="55626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Пирамида здорового питания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04800"/>
            <a:ext cx="8382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Правильное питание выпускника – старт  к  успеху на ЕГЭ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407059-cfc4847a6d676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763000" cy="9144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Какие продукты полезнее перед экзаменами?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10" descr="703cff5e2c01dd42a12f7601f3e6ce8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603173" cy="54864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3" name="Picture 12" descr="smailiki_animirovannie_54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971800"/>
            <a:ext cx="1371600" cy="105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с телефона\20150122_1048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43000"/>
            <a:ext cx="4114800" cy="54863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407059-cfc4847a6d676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42672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	</a:t>
            </a:r>
            <a:r>
              <a:rPr lang="ru-RU" sz="2000" i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Какие продукты полезнее перед экзаменами?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Тот самый пост, про те самые печеньки. - Auditio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43200"/>
            <a:ext cx="2844798" cy="2133598"/>
          </a:xfrm>
          <a:prstGeom prst="dodecagon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953000"/>
            <a:ext cx="1524000" cy="157563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52800"/>
            <a:ext cx="1676400" cy="1618593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752600"/>
            <a:ext cx="1551644" cy="933525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Picture 8" descr="продукты - zdr-obraz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1143000"/>
            <a:ext cx="1294333" cy="1296144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800600"/>
            <a:ext cx="1925920" cy="1447800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407059-cfc4847a6d676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5257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		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33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Закуски и перекусы</a:t>
            </a:r>
          </a:p>
        </p:txBody>
      </p:sp>
      <p:pic>
        <p:nvPicPr>
          <p:cNvPr id="7" name="Picture 2" descr="D:\с телефона\20150123_110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95400"/>
            <a:ext cx="2743200" cy="3788813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648200"/>
            <a:ext cx="1295400" cy="2021609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52800"/>
            <a:ext cx="1524000" cy="1558324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733800"/>
            <a:ext cx="1319213" cy="1319211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5435600"/>
            <a:ext cx="2133600" cy="1422400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200400"/>
            <a:ext cx="1524000" cy="1066800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5105400"/>
            <a:ext cx="1940918" cy="1287463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4112" y="4038600"/>
            <a:ext cx="1639888" cy="2425668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914400"/>
            <a:ext cx="1524000" cy="1968500"/>
          </a:xfrm>
          <a:prstGeom prst="can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2" cstate="print">
            <a:lum bright="-20000"/>
          </a:blip>
          <a:srcRect/>
          <a:stretch>
            <a:fillRect/>
          </a:stretch>
        </p:blipFill>
        <p:spPr bwMode="auto">
          <a:xfrm>
            <a:off x="685800" y="914400"/>
            <a:ext cx="1524000" cy="1981200"/>
          </a:xfrm>
          <a:prstGeom prst="can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407059-cfc4847a6d676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3733800" y="4572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15" descr="smailiki_animirovannie_5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371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8"/>
          <p:cNvSpPr txBox="1">
            <a:spLocks/>
          </p:cNvSpPr>
          <p:nvPr/>
        </p:nvSpPr>
        <p:spPr bwMode="auto">
          <a:xfrm>
            <a:off x="5410200" y="2438400"/>
            <a:ext cx="3429000" cy="39624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Переедание приводит к тому, что организм тратит все силы на пищеварение, а не на усвоение информации!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5" descr="smailiki_animirovannie_5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47291">
            <a:off x="7086600" y="190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7"/>
          <p:cNvSpPr>
            <a:spLocks noGrp="1"/>
          </p:cNvSpPr>
          <p:nvPr>
            <p:ph sz="half" idx="1"/>
          </p:nvPr>
        </p:nvSpPr>
        <p:spPr>
          <a:xfrm>
            <a:off x="228600" y="2438400"/>
            <a:ext cx="3505200" cy="3962400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 голода нервное истощение наступает гораздо быстрее!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 descr="73370388_nutr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2945039" cy="1959336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407059-cfc4847a6d676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so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2485016" cy="2514600"/>
          </a:xfrm>
          <a:prstGeom prst="round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3886200" y="457200"/>
            <a:ext cx="45910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Напитки в помощь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429000"/>
            <a:ext cx="5943600" cy="2895600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60363" indent="360363" algn="just" eaLnBrk="1" hangingPunct="1">
              <a:lnSpc>
                <a:spcPct val="80000"/>
              </a:lnSpc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Дети, которые пьют больше воды, проще переваривают новую информацию и меньше страдают от головной боли.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500" b="1" i="1" dirty="0" smtClean="0"/>
              <a:t>	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295400"/>
            <a:ext cx="1806293" cy="2514600"/>
          </a:xfrm>
          <a:prstGeom prst="ellipse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407059-cfc4847a6d6767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4648200"/>
            <a:ext cx="7467600" cy="1600200"/>
          </a:xfrm>
          <a:solidFill>
            <a:srgbClr val="002060"/>
          </a:solidFill>
        </p:spPr>
        <p:txBody>
          <a:bodyPr/>
          <a:lstStyle/>
          <a:p>
            <a:pPr indent="377825" algn="just"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Жевать в процессе обучения не рекомендуется: прочитанные строчки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съедятся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вместе с пищей и забудутся через десять минут.</a:t>
            </a:r>
          </a:p>
        </p:txBody>
      </p:sp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472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138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 </a:t>
            </a:r>
            <a:r>
              <a:rPr lang="ru-RU" sz="138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время зубрёжки</a:t>
            </a:r>
            <a:endParaRPr lang="ru-RU" sz="3600" i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6" descr="National book month (part 1): read a book - Columbus Christian Spirituality Examiner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371600"/>
            <a:ext cx="2027237" cy="2703513"/>
          </a:xfrm>
          <a:prstGeom prst="round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407059-cfc4847a6d6767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80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i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Анти-стресс</a:t>
            </a:r>
            <a:endParaRPr lang="ru-RU" sz="3200" i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6781800" cy="5029200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263525" algn="just" eaLnBrk="1" hangingPunct="1"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0" indent="263525" algn="just" eaLnBrk="1" hangingPunct="1">
              <a:buFontTx/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Помните, что даже во время экзаменов важно заниматься спортом и общаться  с близкими и друзьями,   хотя бы немного времени. Всё это хорошо снижает стресс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2590354</TotalTime>
  <Words>226</Words>
  <Application>Microsoft Office PowerPoint</Application>
  <PresentationFormat>Экран (4:3)</PresentationFormat>
  <Paragraphs>38</Paragraphs>
  <Slides>13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или  ЕГЭ- старт к успеху!»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на страницы материалов в интернете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94</cp:revision>
  <cp:lastPrinted>1601-01-01T00:00:00Z</cp:lastPrinted>
  <dcterms:created xsi:type="dcterms:W3CDTF">1601-01-01T00:00:00Z</dcterms:created>
  <dcterms:modified xsi:type="dcterms:W3CDTF">2022-11-23T12:50:34Z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