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64" r:id="rId2"/>
    <p:sldId id="258" r:id="rId3"/>
    <p:sldId id="259" r:id="rId4"/>
    <p:sldId id="260" r:id="rId5"/>
    <p:sldId id="261" r:id="rId6"/>
    <p:sldId id="265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94" autoAdjust="0"/>
    <p:restoredTop sz="94638" autoAdjust="0"/>
  </p:normalViewPr>
  <p:slideViewPr>
    <p:cSldViewPr>
      <p:cViewPr varScale="1">
        <p:scale>
          <a:sx n="86" d="100"/>
          <a:sy n="86" d="100"/>
        </p:scale>
        <p:origin x="-108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CE6ABF-5601-4EFD-806B-1035D31C3502}" type="datetimeFigureOut">
              <a:rPr lang="ru-RU" smtClean="0"/>
              <a:t>05.11.2016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093FDA-9D1A-4DF2-B107-9DAC5C5CE8E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093FDA-9D1A-4DF2-B107-9DAC5C5CE8E4}" type="slidenum">
              <a:rPr lang="ru-RU" smtClean="0"/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94F4B-2C7E-43EE-A2A8-F2541EF1934C}" type="datetimeFigureOut">
              <a:rPr lang="ru-RU" smtClean="0"/>
              <a:t>05.11.2016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6F54C-3E31-4BC1-A0CC-FD7696043E5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94F4B-2C7E-43EE-A2A8-F2541EF1934C}" type="datetimeFigureOut">
              <a:rPr lang="ru-RU" smtClean="0"/>
              <a:t>05.11.2016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6F54C-3E31-4BC1-A0CC-FD7696043E5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94F4B-2C7E-43EE-A2A8-F2541EF1934C}" type="datetimeFigureOut">
              <a:rPr lang="ru-RU" smtClean="0"/>
              <a:t>05.11.2016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6F54C-3E31-4BC1-A0CC-FD7696043E5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94F4B-2C7E-43EE-A2A8-F2541EF1934C}" type="datetimeFigureOut">
              <a:rPr lang="ru-RU" smtClean="0"/>
              <a:t>05.11.2016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6F54C-3E31-4BC1-A0CC-FD7696043E5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94F4B-2C7E-43EE-A2A8-F2541EF1934C}" type="datetimeFigureOut">
              <a:rPr lang="ru-RU" smtClean="0"/>
              <a:t>05.11.2016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6F54C-3E31-4BC1-A0CC-FD7696043E5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94F4B-2C7E-43EE-A2A8-F2541EF1934C}" type="datetimeFigureOut">
              <a:rPr lang="ru-RU" smtClean="0"/>
              <a:t>05.11.2016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6F54C-3E31-4BC1-A0CC-FD7696043E5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94F4B-2C7E-43EE-A2A8-F2541EF1934C}" type="datetimeFigureOut">
              <a:rPr lang="ru-RU" smtClean="0"/>
              <a:t>05.11.2016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6F54C-3E31-4BC1-A0CC-FD7696043E5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94F4B-2C7E-43EE-A2A8-F2541EF1934C}" type="datetimeFigureOut">
              <a:rPr lang="ru-RU" smtClean="0"/>
              <a:t>05.11.2016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6F54C-3E31-4BC1-A0CC-FD7696043E5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94F4B-2C7E-43EE-A2A8-F2541EF1934C}" type="datetimeFigureOut">
              <a:rPr lang="ru-RU" smtClean="0"/>
              <a:t>05.11.2016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6F54C-3E31-4BC1-A0CC-FD7696043E5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94F4B-2C7E-43EE-A2A8-F2541EF1934C}" type="datetimeFigureOut">
              <a:rPr lang="ru-RU" smtClean="0"/>
              <a:t>05.11.2016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6F54C-3E31-4BC1-A0CC-FD7696043E5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94F4B-2C7E-43EE-A2A8-F2541EF1934C}" type="datetimeFigureOut">
              <a:rPr lang="ru-RU" smtClean="0"/>
              <a:t>05.11.2016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6F54C-3E31-4BC1-A0CC-FD7696043E5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C94F4B-2C7E-43EE-A2A8-F2541EF1934C}" type="datetimeFigureOut">
              <a:rPr lang="ru-RU" smtClean="0"/>
              <a:t>05.11.2016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E6F54C-3E31-4BC1-A0CC-FD7696043E5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Береги своё здоровье</a:t>
            </a:r>
            <a:r>
              <a:rPr lang="ru-RU" dirty="0" smtClean="0"/>
              <a:t>!</a:t>
            </a:r>
            <a:endParaRPr lang="ru-RU" dirty="0"/>
          </a:p>
        </p:txBody>
      </p:sp>
      <p:pic>
        <p:nvPicPr>
          <p:cNvPr id="4" name="Содержимое 3" descr="50331431full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857232"/>
            <a:ext cx="3008313" cy="5268931"/>
          </a:xfrm>
        </p:spPr>
        <p:txBody>
          <a:bodyPr>
            <a:normAutofit/>
          </a:bodyPr>
          <a:lstStyle/>
          <a:p>
            <a:pPr lvl="0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 Правильное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питание.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 Сон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3 Двигательная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активность, занятия физкультурой и спортом, положительные эмоции и закаливание.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 descr="pravila-zdorovy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82700" y="273050"/>
            <a:ext cx="4217833" cy="6084908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Полезные овощи и фрукты!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vesennie_produkty_dlya_pohudeniya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23457" y="612774"/>
            <a:ext cx="5755231" cy="4316423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detskij-dnevnoj-i-nochnoj-son-ego-rasporyadok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538" y="866662"/>
            <a:ext cx="7215238" cy="528155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port196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237" y="604837"/>
            <a:ext cx="7629525" cy="564832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ic_88639c65ba2423a_700x3000_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28" y="1070174"/>
            <a:ext cx="6572295" cy="4932089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en zdor 16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1793"/>
            <a:ext cx="9144000" cy="6474413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714357"/>
            <a:ext cx="7772400" cy="1714511"/>
          </a:xfrm>
        </p:spPr>
        <p:txBody>
          <a:bodyPr/>
          <a:lstStyle/>
          <a:p>
            <a:r>
              <a:rPr lang="ru-RU" dirty="0" smtClean="0"/>
              <a:t>Береги своё здоровье!</a:t>
            </a:r>
            <a:endParaRPr lang="ru-RU" dirty="0"/>
          </a:p>
        </p:txBody>
      </p:sp>
      <p:pic>
        <p:nvPicPr>
          <p:cNvPr id="5" name="Рисунок 4" descr="0002-002-Zdorove-ne-vsjo-no-vsjo-bez-zdorovja-nicht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31</Words>
  <Application>Microsoft Office PowerPoint</Application>
  <PresentationFormat>Экран (4:3)</PresentationFormat>
  <Paragraphs>7</Paragraphs>
  <Slides>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Береги своё здоровье!</vt:lpstr>
      <vt:lpstr>Слайд 2</vt:lpstr>
      <vt:lpstr>  Полезные овощи и фрукты!</vt:lpstr>
      <vt:lpstr>Слайд 4</vt:lpstr>
      <vt:lpstr>Слайд 5</vt:lpstr>
      <vt:lpstr>Слайд 6</vt:lpstr>
      <vt:lpstr>Слайд 7</vt:lpstr>
      <vt:lpstr>Береги своё здоровье!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Береги своё здоровье!</dc:title>
  <dc:creator>Пользователь Windows</dc:creator>
  <cp:lastModifiedBy>Пользователь Windows</cp:lastModifiedBy>
  <cp:revision>4</cp:revision>
  <dcterms:created xsi:type="dcterms:W3CDTF">2016-11-05T11:11:34Z</dcterms:created>
  <dcterms:modified xsi:type="dcterms:W3CDTF">2016-11-05T11:43:33Z</dcterms:modified>
</cp:coreProperties>
</file>