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6" r:id="rId4"/>
    <p:sldId id="275" r:id="rId5"/>
    <p:sldId id="278" r:id="rId6"/>
    <p:sldId id="280" r:id="rId7"/>
    <p:sldId id="281" r:id="rId8"/>
    <p:sldId id="308" r:id="rId9"/>
    <p:sldId id="285" r:id="rId10"/>
    <p:sldId id="290" r:id="rId11"/>
    <p:sldId id="293" r:id="rId12"/>
    <p:sldId id="289" r:id="rId13"/>
    <p:sldId id="309" r:id="rId14"/>
    <p:sldId id="311" r:id="rId15"/>
    <p:sldId id="310" r:id="rId16"/>
    <p:sldId id="296" r:id="rId17"/>
    <p:sldId id="306" r:id="rId18"/>
    <p:sldId id="305" r:id="rId19"/>
    <p:sldId id="287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CFD7E-CE4C-4F76-9B6E-5237BBBAF523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F5A5A-9967-48B9-8CC0-9FF4C5AFF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C0A2-2160-44C8-90D4-6D5978CEAFB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Результаты организации 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предметно-развивающей среды  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 группе кратковременного пребывания  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в соответствии с ФГОС ДО и                  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основной образовательной программой  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дошкольного образования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2976" y="1071546"/>
            <a:ext cx="67151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Результаты организации 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предметно-развивающей среды  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 группе кратковременного пребывания  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 соответствии с ФГОС ДО и                 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основной образовательной программой 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дошкольного образования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3714752"/>
            <a:ext cx="4143404" cy="104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 воспитатель </a:t>
            </a:r>
          </a:p>
          <a:p>
            <a:pPr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кратковременного пребывания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Богатовского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филиала ГБОУ СОШ с.Герасимовка Елизарова Наталья Константиновна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C03689-50F1-4416-AF2E-D8D3458998C6}" type="datetime1">
              <a:rPr lang="en-US" smtClean="0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323850" y="260350"/>
            <a:ext cx="8229600" cy="8111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0"/>
            <a:r>
              <a:rPr lang="ru-RU" sz="2400" b="1" dirty="0">
                <a:solidFill>
                  <a:srgbClr val="0070C0"/>
                </a:solidFill>
              </a:rPr>
              <a:t>Примерные центры по образовательным областям в свете требований ФГОС</a:t>
            </a: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/>
        </p:nvGraphicFramePr>
        <p:xfrm>
          <a:off x="468313" y="1196975"/>
          <a:ext cx="8064500" cy="5430203"/>
        </p:xfrm>
        <a:graphic>
          <a:graphicData uri="http://schemas.openxmlformats.org/drawingml/2006/table">
            <a:tbl>
              <a:tblPr/>
              <a:tblGrid>
                <a:gridCol w="1674795"/>
                <a:gridCol w="1714512"/>
                <a:gridCol w="1571636"/>
                <a:gridCol w="1571636"/>
                <a:gridCol w="1531921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Социально-коммуника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тивное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развитие: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Познаватель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ное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развитие: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Речевое развитие: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Художествен-но-эстетическое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развитие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Физическое развитие: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Центр ПДД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Центр пожарной безопасности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Центр игровой активности (центр сюжетно-ролевых игр)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«Уголок Природы»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сенсорного развития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конструктивной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математического развития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- Центр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экспериментиро-вания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речевого развития или уголок речи и грамотности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«Здравствуй, книжка!»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Центр ИЗО или уголок творчества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-Центр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музыкально-театрализован-ной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физического развития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-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Спортив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ный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уголок «Будь здоров!»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214282" y="188912"/>
            <a:ext cx="8678893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b="1" dirty="0">
                <a:solidFill>
                  <a:srgbClr val="2D2DB9"/>
                </a:solidFill>
              </a:rPr>
              <a:t>      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формировании предметно-развивающей среды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группе, я поставила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себе цель выполнять это с минимальными экономическими затратами, поскольку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могу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рассчитывать на серьезные материальные вложения в оснащение предметной среды.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старалась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сделать предметно-развивающую среду разнообразной, яркой, информативно богатой, для того чтобы максимально ускорить и облегчить адаптационный период детей в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группе кратковременного пребывания,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 эмоционально положительную атмосферу в группе, обеспечить индивидуальное гармоничное развитие ребенка.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 и дизайн предметов ориентирована на безопасность и возраст детей, а элементы декора легко сменяемы.Пространство комнат организованно в виде хорошо разграниченных зон, оснащенных развивающим материалом, и позволяет детям объединиться подгруппами по общим интересам: конструирование, рисование, ручной труд, лепка, театрально-игровая деятельность, экспериментирование. Все предметы доступны детям, оснащение уголков меняется в соответствии с тематическим планированием образовательной программы, благодаря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организации различных игровых зон и уголков с помощью открытых стеллажей, не загромождающих помещение. В группе созданы условия для разных видов детской деятельности (игровой, продуктивной 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познавательно-исследовательской). Также в групповой комнате предусмотрено пространство для самостоятельной двигательной активности детей, которая позволяет дошкольникам выбирать для себя дело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занятие по душе 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чувствовать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себя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комфортно, чередовать в течении дня игрушки, пособия.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32463"/>
            <a:ext cx="9144000" cy="11255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r>
              <a:rPr lang="ru-RU" sz="1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«Социально-коммуникативное развитие»    </a:t>
            </a: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направлено на: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усвоение норм ценностей, принятых в обществе;</a:t>
            </a:r>
            <a:b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общения  и взаимодействия ребенка со взрослыми и сверстниками;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положительного отношения и чувства принадлежности к своей семье, к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нормам, традициям  общества и государства;</a:t>
            </a:r>
            <a:b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основ безопасного поведения в быту, социуме, природе и т.д. 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39290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 безопасности                                                                            Центр сюжетно-ролевых игр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esktop\РППС ГРУППЫ 2017г\SAM_44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85992"/>
            <a:ext cx="157162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талья\Desktop\РППС ГРУППЫ 2017г\SAM_44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857628"/>
            <a:ext cx="2138367" cy="14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Наталья\Desktop\РППС ГРУППЫ 2017г\SAM_44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857496"/>
            <a:ext cx="2016125" cy="1464622"/>
          </a:xfrm>
          <a:prstGeom prst="rect">
            <a:avLst/>
          </a:prstGeom>
          <a:noFill/>
        </p:spPr>
      </p:pic>
      <p:pic>
        <p:nvPicPr>
          <p:cNvPr id="13" name="Рисунок 12" descr="C:\Users\Наталья\Desktop\РППС ГРУППЫ 2017г\SAM_44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071678"/>
            <a:ext cx="2076472" cy="12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аталья\Desktop\РППС ГРУППЫ 2017г\SAM_446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857628"/>
            <a:ext cx="167639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Наталья\Desktop\фото детсад\SAM_447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2214554"/>
            <a:ext cx="1735136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Наталья\Desktop\фото детсад\SAM_450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786190"/>
            <a:ext cx="1692271" cy="134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r>
              <a:rPr lang="ru-RU" sz="13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«Познавательное развитие»</a:t>
            </a:r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интересов и познавательных способностей детей;</a:t>
            </a:r>
            <a:b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воображения и творческой активности4</a:t>
            </a:r>
            <a:b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себе, объектах окружающего мира, о свойствах  и отношениях объектов окружающего мира (форме, цвете. размере . Материалов и т.д.), о малой родине и Отечестве и т.д. (дидактические игры, обучающие и др.).</a:t>
            </a:r>
            <a:b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7"/>
            <a:ext cx="8229600" cy="38576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науки (экспериментальный)                                                Центр строительно-конструктивных игр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Центр сенсорного развития                                                      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" name="Рисунок 4" descr="C:\Users\Наталья\Desktop\РППС ГРУППЫ 2017г\SAM_44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1340641" cy="173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esktop\РППС ГРУППЫ 2017г\SAM_44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143380"/>
            <a:ext cx="1844673" cy="1397944"/>
          </a:xfrm>
          <a:prstGeom prst="rect">
            <a:avLst/>
          </a:prstGeom>
          <a:noFill/>
        </p:spPr>
      </p:pic>
      <p:pic>
        <p:nvPicPr>
          <p:cNvPr id="7" name="Рисунок 6" descr="C:\Users\Наталья\Desktop\РППС ГРУППЫ 2017г\SAM_44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143116"/>
            <a:ext cx="1990725" cy="149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РППС ГРУППЫ 2017г\SAM_44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714752"/>
            <a:ext cx="144303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талья\Desktop\РППС ГРУППЫ 2017г\SAM_443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2285992"/>
            <a:ext cx="1657349" cy="136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аталья\Desktop\РППС ГРУППЫ 2017г\SAM_444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3929066"/>
            <a:ext cx="1110851" cy="171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Наталья\Desktop\фото детсад\SAM_447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2143116"/>
            <a:ext cx="1341440" cy="166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Наталья\Desktop\фото детсад\SAM_451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3500438"/>
            <a:ext cx="1668457" cy="105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Наталья\Desktop\фото детсад\SAM_452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44" y="4500570"/>
            <a:ext cx="1492245" cy="108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«Познавательное развитие»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математики (игротека)                                      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Патриотический центр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" name="Рисунок 4" descr="C:\Users\Наталья\Desktop\РППС ГРУППЫ 2017г\SAM_44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071934" y="1643050"/>
            <a:ext cx="2524125" cy="18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esktop\РППС ГРУППЫ 2017г\SAM_44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143248"/>
            <a:ext cx="2543175" cy="19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esktop\РППС ГРУППЫ 2017г\SAM_44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928934"/>
            <a:ext cx="1633534" cy="124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РППС ГРУППЫ 2017г\SAM_44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357298"/>
            <a:ext cx="1909760" cy="14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талья\Desktop\фото детсад\SAM_453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4357694"/>
            <a:ext cx="1647825" cy="102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«Речевое развитие»</a:t>
            </a:r>
            <a:r>
              <a:rPr lang="ru-RU" sz="1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устной  речи и навыков речевого общения с окружающими на основе овладения литературным языком своего народа.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книжной культурой.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грамоты                                                                                           Центр книги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" name="Рисунок 4" descr="C:\Users\Наталья\Desktop\РППС ГРУППЫ 2017г\SAM_44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000240"/>
            <a:ext cx="2519360" cy="165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esktop\РППС ГРУППЫ 2017г\SAM_44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928802"/>
            <a:ext cx="1785928" cy="164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esktop\фото детсад\SAM_44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857628"/>
            <a:ext cx="1739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фото детсад\SAM_45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786190"/>
            <a:ext cx="1117997" cy="175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талья\Desktop\фото детсад\SAM_453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786190"/>
            <a:ext cx="1152525" cy="187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аталья\Desktop\фото детсад\SAM_453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1928802"/>
            <a:ext cx="2058992" cy="134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r>
              <a:rPr lang="ru-RU" sz="1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«Художественно- эстетическое развитие»</a:t>
            </a:r>
            <a:br>
              <a:rPr lang="ru-RU" sz="1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 музыки, художественной литературы, фольклора;</a:t>
            </a:r>
            <a:b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Стимулирование сопереживания персонажам художественных произведений.</a:t>
            </a:r>
            <a:b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самостоятельной творческой деятельности.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творческая мастерская                                         Центр музыкально-театрализованной деятельности   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Наталья\Desktop\РППС ГРУППЫ 2017г\SAM_44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Наталья\Desktop\РППС ГРУППЫ 2017г\SAM_44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14554"/>
            <a:ext cx="1785934" cy="240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Наталья\Desktop\РППС ГРУППЫ 2017г\SAM_44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429000"/>
            <a:ext cx="1450175" cy="18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Наталья\Desktop\фото детсад\SAM_45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928802"/>
            <a:ext cx="198755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аталья\Desktop\фото детсад\SAM_456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357562"/>
            <a:ext cx="1946279" cy="145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«Физическое развитие»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интереса к физической культуре и спорту, формирование стремления к здоровому образу жизни.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подвижными играми с правилами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Становление целенаправленности и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двигательной сфере.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39290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физического развития                                          Спортивный уголок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8" name="Рисунок 7" descr="J:\DCIM\100PHOTO\SAM_44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2016125" cy="151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талья\Desktop\РППС ГРУППЫ 2017г\SAM_44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3116"/>
            <a:ext cx="144303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аталья\Desktop\РППС ГРУППЫ 2017г\SAM_44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143380"/>
            <a:ext cx="2119315" cy="1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аталья\Desktop\фото детсад\SAM_45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643182"/>
            <a:ext cx="2047872" cy="142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материалы учитывающие интересы мальчиков и девочек, как в труде, так и в игре. Мальчикам -инструменты для работы с деревом, девочкам для работы с рукоделием. Для развития творческого замысла в игре девочкам - предметы женской одежды, украшения, кружевные накидки, банты, сумочки, зонтики и т. п. ; мальчикам - детали военной формы, предметы обмундирования и вооружения рыцарей, русских богатырей, разнообразные технические игрушки. Также имеем большое количество «подручных» материалов (веревок, коробочек, проволочек, колес, ленточек), которые творчески используем  для решения различных игровых проблем.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7" name="Содержимое 6" descr="C:\Users\Наталья\Desktop\фото детсад\SAM_45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2214561" cy="12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фото детсад\SAM_44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2054223" cy="132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esktop\фото детсад\SAM_45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143116"/>
            <a:ext cx="1814508" cy="14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талья\Desktop\фото детсад\SAM_45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143116"/>
            <a:ext cx="1735132" cy="153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аталья\Desktop\фото детсад\SAM_452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572008"/>
            <a:ext cx="1900232" cy="151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аталья\Desktop\фото детсад\SAM_452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4214818"/>
            <a:ext cx="1901825" cy="142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аталья\Desktop\фото детсад\SAM_44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4000504"/>
            <a:ext cx="2000232" cy="1500174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фото детсад\SAM_444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2143116"/>
            <a:ext cx="1443022" cy="1924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видом самостоятельной деятельности дошкольника является сюжетная игра. Атрибуты к играм мною были подобраны так, чтобы создать условия для реализации интересов детей в разных видах игр. Эстетичность и изысканность оформления, современность материалов вызывают у наших детей желание играть. Подобранный игровой материал позволяет нашим детям комбинировать различные сюжеты, создавать новые игровые образы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" name="Содержимое 4" descr="C:\Users\Наталья\Desktop\фото детсад\SAM_453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25172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esktop\фото детсад\SAM_45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643050"/>
            <a:ext cx="2701925" cy="202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esktop\фото детсад\SAM_45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714488"/>
            <a:ext cx="2109788" cy="21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фото детсад\SAM_45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000504"/>
            <a:ext cx="2143125" cy="160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талья\Documents\мамкэе\фото всё по детскому саду\фотки детский сад\разное\SAM_084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000504"/>
            <a:ext cx="2097092" cy="15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среда-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совокупность условий, целенаправленных на всестороннее развитие ребенка в детском саду, на состояние его физического и психологического здоровья, успешность его дальнейшего образования.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среда- 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образовательной среды, представленная специально организованным пространством (помещение, участками и т.д.), материалами, оборудованием и инвентарем, для развития ребенка дошкольного возраста в соответствии с особенностями каждого возрастного этапа. Охраны и укрепления здоровья, учета особенностей и коррекции недостатков их развития.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Созданная среда вызывает у детей чувство радости, эмоционально положительное отношение к детскому саду, желание посещать его, обогащает новыми впечатлениями, побуждает к активной творческой деятельности, способствует интеллектуальному и социальному развитию детей дошкольного возраста.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Преимущество созданной среды в том, что появилась возможность приобщать всех детей к активной самостоятельной деятельности. Каждый ребенок выбирает занятие по интересам в любом центре, что обеспечивается разнообразием предметного содержания, доступностью и удобством размещения материалов. Мною было отмечено, что воспитанники меньше конфликтуют между собой: редко ссорятся из-за игр, игрового пространства или материалов, поскольку увлечены интересной деятельностью. Положительный эмоциональный настрой моих детей свидетельствует об их жизнерадостности, открытости, желании посещать детский сад.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Поиск инновационных подходов к организации предметно-развивающей среды продолжается, главными критериями при этом являются творчество, талант и фантазия.</a:t>
            </a:r>
          </a:p>
          <a:p>
            <a:endParaRPr lang="ru-RU" sz="1400" dirty="0"/>
          </a:p>
        </p:txBody>
      </p:sp>
      <p:pic>
        <p:nvPicPr>
          <p:cNvPr id="4" name="Рисунок 3" descr="C:\Users\Наталья\Desktop\фото детсад\SAM_44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ocuments\мамкэе\фото всё по детскому саду\фотки детский сад\спорт\SAM_08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169703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esktop\фото детсад\SAM_45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42852"/>
            <a:ext cx="1863725" cy="139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фото детсад\SAM_45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14290"/>
            <a:ext cx="1962147" cy="129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4684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Зачем нужна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воспитателю?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229600" cy="42703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Единство педагогического процесса и преемственность этапов развития деятельности в  младшем и старшем  дошкольном возрастах обеспечивается системой развивающей предметной среды с учетом специфики образовательного процесса в разновозрастной группе кратковременного пребывания.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является эффективным средством поддержки индивидуальности и целостного развития ребенка до школы.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 не только создает благоприятные условия для жизнедеятельности ребенка, она служит также непосредственным организатором деятельности детей и влияет на воспитательный процесс.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243887" cy="1314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</a:rPr>
              <a:t>Зачем нужна </a:t>
            </a:r>
            <a:r>
              <a:rPr lang="ru-RU" sz="3200" b="1" dirty="0" smtClean="0">
                <a:solidFill>
                  <a:srgbClr val="0070C0"/>
                </a:solidFill>
              </a:rPr>
              <a:t>предметно-пространственная </a:t>
            </a:r>
            <a:r>
              <a:rPr lang="ru-RU" sz="3200" b="1" dirty="0">
                <a:solidFill>
                  <a:srgbClr val="0070C0"/>
                </a:solidFill>
              </a:rPr>
              <a:t>среда ребёнку?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000250"/>
            <a:ext cx="8229600" cy="44561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ребёнка происходит в деятельности, определяющей эффективность развития в каждом психологическом возрасте, которая осуществляется в условиях определенной развивающей предметной среде;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среда является источником становления субъектного опыта ребенка;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условиях развивающей среды ребёнок реализует свое право на свободу выбора деятельности.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42682" y="142852"/>
            <a:ext cx="8301318" cy="93643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          </a:t>
            </a:r>
            <a:r>
              <a:rPr lang="ru-RU" sz="20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кратковременного пребывания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61874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4047" y="1375056"/>
            <a:ext cx="8852377" cy="5375366"/>
          </a:xfrm>
          <a:prstGeom prst="roundRect">
            <a:avLst>
              <a:gd name="adj" fmla="val 1639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7223" y="1365423"/>
            <a:ext cx="3478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aramond" pitchFamily="18" charset="0"/>
              </a:rPr>
              <a:t>ЦЕЛИ</a:t>
            </a:r>
            <a:r>
              <a:rPr lang="ru-RU" sz="2000" b="1" dirty="0" smtClean="0">
                <a:solidFill>
                  <a:srgbClr val="002060"/>
                </a:solidFill>
                <a:latin typeface="Garamond" pitchFamily="18" charset="0"/>
              </a:rPr>
              <a:t> организации РППС:</a:t>
            </a:r>
            <a:r>
              <a:rPr lang="ru-RU" sz="2000" b="1" dirty="0" smtClean="0">
                <a:latin typeface="Garamond" pitchFamily="18" charset="0"/>
              </a:rPr>
              <a:t>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224" y="2714340"/>
            <a:ext cx="4464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• ОБЕСПЕЧЕНИЕ ПОЛНОЦЕННОГО ОБЩЕНИЯ И СОВМЕСТНОЙ ДЕЯТЕЛЬНОСТИ ДЕТЕЙ И ВЗРОСЛЫХ</a:t>
            </a:r>
          </a:p>
          <a:p>
            <a:pPr fontAlgn="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• ОБЕСПЕЧЕНИЕ РЕАЛИЗАЦИИ ОБРАЗОВАТЕЛЬНОЙ  ПРОГРАММЫ ДОУ</a:t>
            </a:r>
            <a:r>
              <a:rPr lang="ru-RU" sz="1600" b="1" dirty="0" smtClean="0">
                <a:latin typeface="Garamond" pitchFamily="18" charset="0"/>
              </a:rPr>
              <a:t>   </a:t>
            </a:r>
            <a:endParaRPr lang="ru-RU" sz="1600" dirty="0">
              <a:latin typeface="Garamond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012" y="4072781"/>
            <a:ext cx="49305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aramond" pitchFamily="18" charset="0"/>
              </a:rPr>
              <a:t>ЗАДАЧИ: </a:t>
            </a: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создать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• атмосферу эмоционального комфорта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• условия для физического развития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• условия для творческого самовыражения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• условия для возможности проявления познавательной активности</a:t>
            </a:r>
          </a:p>
          <a:p>
            <a:pPr lvl="0">
              <a:buClr>
                <a:schemeClr val="accent2"/>
              </a:buClr>
              <a:buSzPct val="60000"/>
            </a:pP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• благоприятные условия для восприятия природы, живописи, предметов декоративно-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прикладного искусства, музыки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• условия для участия родителей в жизни  ДОУ</a:t>
            </a:r>
            <a:endParaRPr lang="ru-RU" sz="16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38475" y="1819825"/>
            <a:ext cx="1557893" cy="780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400" b="1" dirty="0" smtClean="0">
                <a:solidFill>
                  <a:srgbClr val="002060"/>
                </a:solidFill>
                <a:latin typeface="Garamond" pitchFamily="18" charset="0"/>
              </a:rPr>
              <a:t>• пространства</a:t>
            </a:r>
          </a:p>
          <a:p>
            <a:pPr fontAlgn="t"/>
            <a:r>
              <a:rPr lang="ru-RU" sz="1400" b="1" dirty="0" smtClean="0">
                <a:solidFill>
                  <a:srgbClr val="002060"/>
                </a:solidFill>
                <a:latin typeface="Garamond" pitchFamily="18" charset="0"/>
              </a:rPr>
              <a:t>• материалов</a:t>
            </a:r>
          </a:p>
          <a:p>
            <a:pPr fontAlgn="t"/>
            <a:r>
              <a:rPr lang="ru-RU" sz="1400" b="1" dirty="0" smtClean="0">
                <a:solidFill>
                  <a:srgbClr val="002060"/>
                </a:solidFill>
                <a:latin typeface="Garamond" pitchFamily="18" charset="0"/>
              </a:rPr>
              <a:t>• оборудования </a:t>
            </a:r>
          </a:p>
          <a:p>
            <a:pPr fontAlgn="t"/>
            <a:r>
              <a:rPr lang="ru-RU" sz="1400" b="1" dirty="0" smtClean="0">
                <a:solidFill>
                  <a:srgbClr val="002060"/>
                </a:solidFill>
                <a:latin typeface="Garamond" pitchFamily="18" charset="0"/>
              </a:rPr>
              <a:t>• инвентаря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95934" y="1838875"/>
            <a:ext cx="1713965" cy="77097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400" b="1" dirty="0" smtClean="0">
                <a:solidFill>
                  <a:srgbClr val="002060"/>
                </a:solidFill>
                <a:latin typeface="Garamond" pitchFamily="18" charset="0"/>
              </a:rPr>
              <a:t>максимальная  реализация образовательного потенциала</a:t>
            </a:r>
            <a:endParaRPr lang="ru-RU" sz="1400" b="1" dirty="0">
              <a:latin typeface="Garamond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5835" y="1838875"/>
            <a:ext cx="1000100" cy="78581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aramond" pitchFamily="18" charset="0"/>
              </a:rPr>
              <a:t>РППС</a:t>
            </a:r>
            <a:endParaRPr lang="ru-RU" sz="14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653258" y="2089327"/>
            <a:ext cx="214314" cy="214314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4629149" y="1416425"/>
            <a:ext cx="4362449" cy="2946025"/>
          </a:xfrm>
          <a:prstGeom prst="cloudCallout">
            <a:avLst>
              <a:gd name="adj1" fmla="val -45724"/>
              <a:gd name="adj2" fmla="val 69290"/>
            </a:avLst>
          </a:prstGeom>
          <a:solidFill>
            <a:srgbClr val="FCFAA8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aramond" pitchFamily="18" charset="0"/>
              </a:rPr>
              <a:t>Каждый ребёнок имеет право на собственный путь развития, поэтому необходимо создать условия для воспитания и обучения всех детей, а также каждому предоставить возможность проявлять индивидуальность и творчество</a:t>
            </a:r>
            <a:endParaRPr lang="ru-RU" sz="14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18" name="Picture 2" descr="Картинки по запросу фгос д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1715" y="4322675"/>
            <a:ext cx="1428728" cy="98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Картинки по запросу Закон об образовании"/>
          <p:cNvPicPr>
            <a:picLocks noChangeAspect="1" noChangeArrowheads="1"/>
          </p:cNvPicPr>
          <p:nvPr/>
        </p:nvPicPr>
        <p:blipFill>
          <a:blip r:embed="rId5" cstate="print"/>
          <a:srcRect l="5493" t="5525" r="4662" b="7421"/>
          <a:stretch>
            <a:fillRect/>
          </a:stretch>
        </p:blipFill>
        <p:spPr bwMode="auto">
          <a:xfrm>
            <a:off x="5131296" y="5355286"/>
            <a:ext cx="1023158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Картинки по запросу санпин доу 201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5432" y="5355287"/>
            <a:ext cx="1080000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615425" y="5355287"/>
            <a:ext cx="1080000" cy="1296000"/>
          </a:xfrm>
          <a:prstGeom prst="rect">
            <a:avLst/>
          </a:prstGeom>
          <a:solidFill>
            <a:srgbClr val="FCFC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Garamond" pitchFamily="18" charset="0"/>
              </a:rPr>
              <a:t>Образовательная программа </a:t>
            </a:r>
          </a:p>
          <a:p>
            <a:pPr algn="ctr"/>
            <a:r>
              <a:rPr lang="ru-RU" sz="800" b="1" dirty="0" err="1" smtClean="0">
                <a:solidFill>
                  <a:srgbClr val="002060"/>
                </a:solidFill>
                <a:latin typeface="Garamond" pitchFamily="18" charset="0"/>
              </a:rPr>
              <a:t>Богатовского</a:t>
            </a:r>
            <a:r>
              <a:rPr lang="ru-RU" sz="800" b="1" dirty="0" smtClean="0">
                <a:solidFill>
                  <a:srgbClr val="002060"/>
                </a:solidFill>
                <a:latin typeface="Garamond" pitchFamily="18" charset="0"/>
              </a:rPr>
              <a:t> филиала ГБОУ СОШ с.Герасимовка</a:t>
            </a:r>
            <a:endParaRPr lang="ru-RU" sz="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50550" y="4958807"/>
            <a:ext cx="2571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Garamond" pitchFamily="18" charset="0"/>
              </a:rPr>
              <a:t>НОРМАТИВНАЯ БАЗА:</a:t>
            </a:r>
            <a:endParaRPr lang="ru-RU" sz="16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Предметная среда в моей группе кратковременного пребывания выполняет образовательную, развивающую, воспитывающую, стимулирующую, организационную, коммуникативную функции и работает на развитие самостоятельности и самодеятельности ребенка.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1500174"/>
            <a:ext cx="8286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Поэтому целью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моей работы является создание развивающей  предметно-пространственной  среды в группе, с учетом требований ФГОС ДО, позволяющей реализовать содержание основной общеобразовательной программы дошкольного образования и достичь планируемых результатов её освоения, развитие социальной культуры дошкольников, познавательного интереса, любознательности. Формирование эмоционального благополучия, индивидуальной комфортности.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Я поставила перед собой следующие задачи: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Создать предметно-пространственную  среду, с учетом  психологических основ конструктивного взаимодействия участников воспитательно-образовательного процесса.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Продумать дизайн и эргономику современной среды группы, учитывая  психологические особенности возрастной группы, на которую нацелена данная среда.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Обеспечить возможность общения и совместной деятельности детей и взрослых, двигательной активности детей, а также возможности для уединения; реализацию основной общеобразовательной программы дошкольного образования нашей группы кратковременного пребывания.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Игровая комната         </a:t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                             Учебная комната                                                          Спортивная комната                                          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5004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При создании предметной среды я руководствовалась следующими принципами, определенными во ФГОС дошкольного образования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полифункциональности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предметная развивающая среда должна открывать перед детьми множество возможностей, обеспечивать все составляющие образовательного процесса и в этом смысле должна быть многофункциональной;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трансформируемости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предоставляет возможность изменений, позволяющих, по ситуации, вынести на первый план ту или иную функцию пространства;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вариативности: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предметная развивающая среда предполагает периодическую сменяемость игрового материала, появление новых предметов, стимулирующих исследовательскую, познавательную, игровую, двигательную активность детей;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насыщенности: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среда соответствует возрастным возможностям детей и содержанию образовательной программы;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доступности: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среда обеспечивает свободный доступ детей к играм, игрушкам, материалам, пособиям;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безопасности: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среда соответствует требованиям по обеспечению надежности и безопасности.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1" name="Рисунок 10" descr="C:\Users\Наталья\Desktop\РППС ГРУППЫ 2017г\SAM_44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42852"/>
            <a:ext cx="1430334" cy="1316982"/>
          </a:xfrm>
          <a:prstGeom prst="rect">
            <a:avLst/>
          </a:prstGeom>
          <a:noFill/>
        </p:spPr>
      </p:pic>
      <p:pic>
        <p:nvPicPr>
          <p:cNvPr id="12" name="Рисунок 11" descr="J:\DCIM\100PHOTO\SAM_44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0"/>
            <a:ext cx="1658935" cy="122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J:\DCIM\100PHOTO\SAM_44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00042"/>
            <a:ext cx="1546225" cy="115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фото детсад\SAM_45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714356"/>
            <a:ext cx="13573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талья\Desktop\фото детсад\SAM_449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785794"/>
            <a:ext cx="1500166" cy="103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аталья\Documents\мамкэе\фото всё по детскому саду\фотки детский сад\спорт\SAM_084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857232"/>
            <a:ext cx="1608135" cy="111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3" name="Рисунок 2" descr="C:\Users\Наталья\Documents\мамкэе\всё по детскому саду\фотки детский сад\День матери\SAM_0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16891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талья\Desktop\фото детсад\SAM_45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928670"/>
            <a:ext cx="202565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esktop\фото детсад\SAM_43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380"/>
            <a:ext cx="206375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esktop\фото детсад\SAM_45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2428868"/>
            <a:ext cx="1749425" cy="13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фото детсад\SAM_451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2143116"/>
            <a:ext cx="2454275" cy="184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талья\Desktop\фото детсад\SAM_450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357166"/>
            <a:ext cx="2387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аталья\Desktop\фото детсад\SAM_450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2643182"/>
            <a:ext cx="198755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аталья\Desktop\фото детсад\SAM_453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4429132"/>
            <a:ext cx="1762125" cy="13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Наталья\Desktop\фото детсад\SAM_4535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8992" y="4500570"/>
            <a:ext cx="1882775" cy="14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42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Образовательное пространство оснащено средствами обучения и воспитания (в том числе техническими, соответствующими материалами, в том числе расходным игровым, спортивным, оздоровительным оборудованием, инвентарём. Обеспечена игровая, познавательная, исследовательская и творческая активность воспитанников; экспериментирование с доступными детям материалами; двигательная активность; эмоциональное благополучие детей во взаимодействии с предметно-пространственным окружением; возможность самовыражения детей.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3"/>
            <a:ext cx="8229600" cy="371477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построении предметно – пространственной среды я также учитывала  следующие принципы: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дистанции, позиции при взаимодействии;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активности, самостоятельности, творчества;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стабильности, динамичности;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комплексирования и гибкого зонирования;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эмоциогенности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среды, индивидуальной комфортности и эмоционального благополучия каждого ребёнка и взрослого;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сочетания привычек и неординарных элементов в эстетической организации среды;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открытости – закрытости;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 учёта половых и возрастных различий детей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Предметно – пространственная развивающая среда организована с учётом требований ФГОС, где чётко прослеживаются все пять образовательных областей: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социально-коммуникативная,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познавательная,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речевая,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художественно-эстетическая,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физическая.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1002</Words>
  <PresentationFormat>Экран (4:3)</PresentationFormat>
  <Paragraphs>124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Результаты организации  предметно-развивающей среды   в группе кратковременного пребывания   в соответствии с ФГОС ДО и                   основной образовательной программой   дошкольного образования</vt:lpstr>
      <vt:lpstr>Образовательная среда-совокупность условий, целенаправленных на всестороннее развитие ребенка в детском саду, на состояние его физического и психологического здоровья, успешность его дальнейшего образования.</vt:lpstr>
      <vt:lpstr>Зачем нужна предметно-пространственная среда воспитателю?</vt:lpstr>
      <vt:lpstr>Зачем нужна предметно-пространственная среда ребёнку?</vt:lpstr>
      <vt:lpstr>Слайд 5</vt:lpstr>
      <vt:lpstr>Предметная среда в моей группе кратковременного пребывания выполняет образовательную, развивающую, воспитывающую, стимулирующую, организационную, коммуникативную функции и работает на развитие самостоятельности и самодеятельности ребенка.</vt:lpstr>
      <vt:lpstr>                Игровая комната                                                                                       Учебная комната                                                          Спортивная комната                                              </vt:lpstr>
      <vt:lpstr>Слайд 8</vt:lpstr>
      <vt:lpstr> Образовательное пространство оснащено средствами обучения и воспитания (в том числе техническими, соответствующими материалами, в том числе расходным игровым, спортивным, оздоровительным оборудованием, инвентарём. Обеспечена игровая, познавательная, исследовательская и творческая активность воспитанников; экспериментирование с доступными детям материалами; двигательная активность; эмоциональное благополучие детей во взаимодействии с предметно-пространственным окружением; возможность самовыражения детей. </vt:lpstr>
      <vt:lpstr>Слайд 10</vt:lpstr>
      <vt:lpstr>Слайд 11</vt:lpstr>
      <vt:lpstr>Образовательная область  «Социально-коммуникативное развитие»    направлено на: усвоение норм ценностей, принятых в обществе; развитие общения  и взаимодействия ребенка со взрослыми и сверстниками; формирование положительного отношения и чувства принадлежности к своей семье, к социокультурным нормам, традициям  общества и государства; формирование основ безопасного поведения в быту, социуме, природе и т.д. </vt:lpstr>
      <vt:lpstr> Образовательная область  «Познавательное развитие»  Развитие познавательных интересов и познавательных способностей детей; развитие воображения и творческой активности4 формирование представлений о себе, объектах окружающего мира, о свойствах  и отношениях объектов окружающего мира (форме, цвете. размере . Материалов и т.д.), о малой родине и Отечестве и т.д. (дидактические игры, обучающие и др.). </vt:lpstr>
      <vt:lpstr>Образовательная область  «Познавательное развитие»</vt:lpstr>
      <vt:lpstr>Образовательная область  «Речевое развитие»  Формирование устной  речи и навыков речевого общения с окружающими на основе овладения литературным языком своего народа. Знакомство с книжной культурой.</vt:lpstr>
      <vt:lpstr>Образовательная область  «Художественно- эстетическое развитие» Восприятие музыки, художественной литературы, фольклора; Стимулирование сопереживания персонажам художественных произведений. Реализация самостоятельной творческой деятельности.</vt:lpstr>
      <vt:lpstr>   Образовательная область  «Физическое развитие»  Развитие интереса к физической культуре и спорту, формирование стремления к здоровому образу жизни. Овладение подвижными играми с правилами Становление целенаправленности и саморегуляции в двигательной сфере.  </vt:lpstr>
      <vt:lpstr>Есть материалы учитывающие интересы мальчиков и девочек, как в труде, так и в игре. Мальчикам -инструменты для работы с деревом, девочкам для работы с рукоделием. Для развития творческого замысла в игре девочкам - предметы женской одежды, украшения, кружевные накидки, банты, сумочки, зонтики и т. п. ; мальчикам - детали военной формы, предметы обмундирования и вооружения рыцарей, русских богатырей, разнообразные технические игрушки. Также имеем большое количество «подручных» материалов (веревок, коробочек, проволочек, колес, ленточек), которые творчески используем  для решения различных игровых проблем.</vt:lpstr>
      <vt:lpstr> Основным видом самостоятельной деятельности дошкольника является сюжетная игра. Атрибуты к играм мною были подобраны так, чтобы создать условия для реализации интересов детей в разных видах игр. Эстетичность и изысканность оформления, современность материалов вызывают у наших детей желание играть. Подобранный игровой материал позволяет нашим детям комбинировать различные сюжеты, создавать новые игровые образы 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организации  предметно-развивающей среды   в группе кратковременного пребывания   в соответствии с ФГОС ДО и                   основной образовательной программой   дошкольного образования</dc:title>
  <dc:creator>Наталья</dc:creator>
  <cp:lastModifiedBy>Наталья</cp:lastModifiedBy>
  <cp:revision>54</cp:revision>
  <dcterms:created xsi:type="dcterms:W3CDTF">2017-08-16T09:44:36Z</dcterms:created>
  <dcterms:modified xsi:type="dcterms:W3CDTF">2017-09-12T15:51:43Z</dcterms:modified>
</cp:coreProperties>
</file>